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1"/>
  </p:notesMasterIdLst>
  <p:handoutMasterIdLst>
    <p:handoutMasterId r:id="rId12"/>
  </p:handoutMasterIdLst>
  <p:sldIdLst>
    <p:sldId id="714" r:id="rId2"/>
    <p:sldId id="716" r:id="rId3"/>
    <p:sldId id="717" r:id="rId4"/>
    <p:sldId id="718" r:id="rId5"/>
    <p:sldId id="719" r:id="rId6"/>
    <p:sldId id="720" r:id="rId7"/>
    <p:sldId id="721" r:id="rId8"/>
    <p:sldId id="722" r:id="rId9"/>
    <p:sldId id="71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TC" initials="Y" lastIdx="1" clrIdx="0">
    <p:extLst>
      <p:ext uri="{19B8F6BF-5375-455C-9EA6-DF929625EA0E}">
        <p15:presenceInfo xmlns:p15="http://schemas.microsoft.com/office/powerpoint/2012/main" userId="YT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2500" autoAdjust="0"/>
  </p:normalViewPr>
  <p:slideViewPr>
    <p:cSldViewPr>
      <p:cViewPr varScale="1">
        <p:scale>
          <a:sx n="105" d="100"/>
          <a:sy n="105" d="100"/>
        </p:scale>
        <p:origin x="10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EBC07-040A-4092-BBCE-8A16E539294A}" type="datetimeFigureOut">
              <a:rPr lang="zh-CN" altLang="en-US" smtClean="0"/>
              <a:t>2022/4/13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2672C-CCC4-43C2-9E0C-CA9E4B9E3A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8121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165E6-40AE-471A-A3A1-D27F43B23587}" type="datetimeFigureOut">
              <a:rPr lang="zh-CN" altLang="en-US" smtClean="0"/>
              <a:t>2022/4/13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57988-3349-4AD3-85D3-65B4DC1F2F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2868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0CE40B4-E1DB-424B-BB50-7372D4CBB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2022/4/13</a:t>
            </a:fld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D7F8E13-5B04-4242-95BF-C3EEEB785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AD1EFDA-2192-443E-A15B-0AF5874F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731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150AB1E-17A7-4859-BCD3-71D0588A0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1C7B12B-EEE1-4D0E-8051-24355E749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06F5AC-DC70-405B-A84B-7BE2938D93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2022/4/13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9B33676-727D-412E-A98A-C07525BCEC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054821-F546-4DBE-B7CD-D4FF2DFD4F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CD32CBEC-D5C8-42FF-82AC-3A4CF3D5F41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22" y="80915"/>
            <a:ext cx="966986" cy="971821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43E155D8-587D-4DDA-871C-9FDACC4669EA}"/>
              </a:ext>
            </a:extLst>
          </p:cNvPr>
          <p:cNvSpPr txBox="1"/>
          <p:nvPr userDrawn="1"/>
        </p:nvSpPr>
        <p:spPr>
          <a:xfrm>
            <a:off x="729854" y="6381328"/>
            <a:ext cx="7684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dirty="0">
                <a:ln w="6350">
                  <a:solidFill>
                    <a:schemeClr val="accent1">
                      <a:alpha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济南大学土木建筑学院</a:t>
            </a:r>
          </a:p>
        </p:txBody>
      </p:sp>
    </p:spTree>
    <p:extLst>
      <p:ext uri="{BB962C8B-B14F-4D97-AF65-F5344CB8AC3E}">
        <p14:creationId xmlns:p14="http://schemas.microsoft.com/office/powerpoint/2010/main" val="230026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747CF2-8826-4604-BE8A-CECBF3019BA8}"/>
              </a:ext>
            </a:extLst>
          </p:cNvPr>
          <p:cNvSpPr txBox="1">
            <a:spLocks/>
          </p:cNvSpPr>
          <p:nvPr/>
        </p:nvSpPr>
        <p:spPr>
          <a:xfrm>
            <a:off x="457200" y="1421904"/>
            <a:ext cx="8229600" cy="164705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科研数据分析处理</a:t>
            </a:r>
            <a:endParaRPr lang="zh-CN" altLang="en-US" sz="6000" b="1" dirty="0">
              <a:solidFill>
                <a:srgbClr val="C00000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内容占位符 3">
            <a:extLst>
              <a:ext uri="{FF2B5EF4-FFF2-40B4-BE49-F238E27FC236}">
                <a16:creationId xmlns:a16="http://schemas.microsoft.com/office/drawing/2014/main" id="{5C68C2DE-B21D-4183-AE9F-4A177524DF72}"/>
              </a:ext>
            </a:extLst>
          </p:cNvPr>
          <p:cNvSpPr txBox="1">
            <a:spLocks/>
          </p:cNvSpPr>
          <p:nvPr/>
        </p:nvSpPr>
        <p:spPr>
          <a:xfrm>
            <a:off x="2645786" y="4149079"/>
            <a:ext cx="3852428" cy="1737321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tIns="90000" bIns="9000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206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杨涛春</a:t>
            </a:r>
            <a:endParaRPr lang="en-US" altLang="zh-CN" sz="2400" b="1">
              <a:solidFill>
                <a:srgbClr val="00206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206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yangtaochun.cn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206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济南大学土木建筑学院</a:t>
            </a:r>
            <a:endParaRPr lang="en-US" altLang="zh-CN" sz="2400" b="1">
              <a:solidFill>
                <a:srgbClr val="00206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206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20XX</a:t>
            </a:r>
            <a:r>
              <a:rPr lang="zh-CN" altLang="en-US" sz="2400" b="1">
                <a:solidFill>
                  <a:srgbClr val="00206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年</a:t>
            </a:r>
            <a:r>
              <a:rPr lang="en-US" altLang="zh-CN" sz="2400" b="1">
                <a:solidFill>
                  <a:srgbClr val="00206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XX</a:t>
            </a:r>
            <a:r>
              <a:rPr lang="zh-CN" altLang="en-US" sz="2400" b="1">
                <a:solidFill>
                  <a:srgbClr val="00206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月</a:t>
            </a:r>
            <a:r>
              <a:rPr lang="en-US" altLang="zh-CN" sz="2400" b="1">
                <a:solidFill>
                  <a:srgbClr val="00206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XX</a:t>
            </a:r>
            <a:r>
              <a:rPr lang="zh-CN" altLang="en-US" sz="2400" b="1">
                <a:solidFill>
                  <a:srgbClr val="00206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日</a:t>
            </a:r>
            <a:endParaRPr lang="zh-CN" altLang="en-US" sz="2400" b="1" dirty="0">
              <a:solidFill>
                <a:srgbClr val="00206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0982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8FC5DDE-BE02-4C62-9DDC-32BE65F3C835}"/>
              </a:ext>
            </a:extLst>
          </p:cNvPr>
          <p:cNvSpPr/>
          <p:nvPr/>
        </p:nvSpPr>
        <p:spPr>
          <a:xfrm>
            <a:off x="621786" y="2598003"/>
            <a:ext cx="7900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EXCEL</a:t>
            </a:r>
            <a:r>
              <a:rPr lang="zh-CN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图表绘制</a:t>
            </a:r>
            <a:endParaRPr lang="en-US" altLang="zh-CN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6082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形用户界面, 应用程序, 表格, Excel&#10;&#10;描述已自动生成">
            <a:extLst>
              <a:ext uri="{FF2B5EF4-FFF2-40B4-BE49-F238E27FC236}">
                <a16:creationId xmlns:a16="http://schemas.microsoft.com/office/drawing/2014/main" id="{5304107E-D139-4D6E-A005-19EDC18516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16" b="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23BD6206-0F15-4140-AC7C-D139B1D39FCA}"/>
              </a:ext>
            </a:extLst>
          </p:cNvPr>
          <p:cNvSpPr/>
          <p:nvPr/>
        </p:nvSpPr>
        <p:spPr bwMode="auto">
          <a:xfrm>
            <a:off x="3491928" y="2998800"/>
            <a:ext cx="765051" cy="1150248"/>
          </a:xfrm>
          <a:prstGeom prst="rect">
            <a:avLst/>
          </a:prstGeom>
          <a:solidFill>
            <a:srgbClr val="FF0000">
              <a:alpha val="15000"/>
            </a:srgb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CA65480-0AA6-4572-B267-FF653D0E5219}"/>
              </a:ext>
            </a:extLst>
          </p:cNvPr>
          <p:cNvSpPr/>
          <p:nvPr/>
        </p:nvSpPr>
        <p:spPr bwMode="auto">
          <a:xfrm>
            <a:off x="8487971" y="1088844"/>
            <a:ext cx="494323" cy="225015"/>
          </a:xfrm>
          <a:prstGeom prst="rect">
            <a:avLst/>
          </a:prstGeom>
          <a:solidFill>
            <a:srgbClr val="FF99CC">
              <a:alpha val="0"/>
            </a:srgbClr>
          </a:solidFill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392B76D-ED53-4B40-BE22-2AED418F1F6C}"/>
              </a:ext>
            </a:extLst>
          </p:cNvPr>
          <p:cNvSpPr/>
          <p:nvPr/>
        </p:nvSpPr>
        <p:spPr>
          <a:xfrm>
            <a:off x="4210627" y="1313859"/>
            <a:ext cx="3418126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常用图表类型</a:t>
            </a:r>
            <a:endParaRPr lang="en-US" altLang="zh-CN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1EC8EB0-EB97-4E0F-A769-C11F33EB6EE8}"/>
              </a:ext>
            </a:extLst>
          </p:cNvPr>
          <p:cNvSpPr/>
          <p:nvPr/>
        </p:nvSpPr>
        <p:spPr bwMode="auto">
          <a:xfrm>
            <a:off x="3475287" y="4486540"/>
            <a:ext cx="765051" cy="405027"/>
          </a:xfrm>
          <a:prstGeom prst="rect">
            <a:avLst/>
          </a:prstGeom>
          <a:solidFill>
            <a:srgbClr val="FF0000">
              <a:alpha val="15000"/>
            </a:srgb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5B8FC25-42F7-4DE6-A1A9-8645BE67DD83}"/>
              </a:ext>
            </a:extLst>
          </p:cNvPr>
          <p:cNvSpPr/>
          <p:nvPr/>
        </p:nvSpPr>
        <p:spPr bwMode="auto">
          <a:xfrm>
            <a:off x="3491928" y="5254578"/>
            <a:ext cx="765051" cy="405027"/>
          </a:xfrm>
          <a:prstGeom prst="rect">
            <a:avLst/>
          </a:prstGeom>
          <a:solidFill>
            <a:srgbClr val="FF0000">
              <a:alpha val="15000"/>
            </a:srgb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2678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8D0AF9A-1E53-433E-8FE0-7C95C004BF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98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C7656A55-F91E-43B5-8951-7180E5EA31B3}"/>
              </a:ext>
            </a:extLst>
          </p:cNvPr>
          <p:cNvSpPr/>
          <p:nvPr/>
        </p:nvSpPr>
        <p:spPr>
          <a:xfrm>
            <a:off x="1331640" y="1196752"/>
            <a:ext cx="3418126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常用编辑操作</a:t>
            </a:r>
            <a:endParaRPr lang="en-US" altLang="zh-CN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A374345-AB8E-4F1E-83C6-BCAF81B5FF9C}"/>
              </a:ext>
            </a:extLst>
          </p:cNvPr>
          <p:cNvSpPr/>
          <p:nvPr/>
        </p:nvSpPr>
        <p:spPr bwMode="auto">
          <a:xfrm>
            <a:off x="107504" y="1221872"/>
            <a:ext cx="1152128" cy="2855200"/>
          </a:xfrm>
          <a:prstGeom prst="rect">
            <a:avLst/>
          </a:prstGeom>
          <a:solidFill>
            <a:srgbClr val="FF0000">
              <a:alpha val="13000"/>
            </a:srgb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5745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2440DF7E-6A02-4F35-ADD6-4AF4989F04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770" b="-2"/>
          <a:stretch/>
        </p:blipFill>
        <p:spPr>
          <a:xfrm>
            <a:off x="452628" y="-1"/>
            <a:ext cx="8691372" cy="68580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3EAAED44-6F5A-4647-8D27-A79C470181C5}"/>
              </a:ext>
            </a:extLst>
          </p:cNvPr>
          <p:cNvSpPr/>
          <p:nvPr/>
        </p:nvSpPr>
        <p:spPr bwMode="auto">
          <a:xfrm>
            <a:off x="539552" y="764704"/>
            <a:ext cx="1800200" cy="3672408"/>
          </a:xfrm>
          <a:prstGeom prst="rect">
            <a:avLst/>
          </a:prstGeom>
          <a:solidFill>
            <a:srgbClr val="FF0000">
              <a:alpha val="13000"/>
            </a:srgb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799FC54-BEC1-4914-9A37-D4FFC8E6AA10}"/>
              </a:ext>
            </a:extLst>
          </p:cNvPr>
          <p:cNvSpPr/>
          <p:nvPr/>
        </p:nvSpPr>
        <p:spPr>
          <a:xfrm>
            <a:off x="2339752" y="1916832"/>
            <a:ext cx="3418126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常用选择操作</a:t>
            </a:r>
            <a:endParaRPr lang="en-US" altLang="zh-CN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12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D424DBFD-7C3C-483E-9DCF-895E394EE104}"/>
              </a:ext>
            </a:extLst>
          </p:cNvPr>
          <p:cNvSpPr/>
          <p:nvPr/>
        </p:nvSpPr>
        <p:spPr>
          <a:xfrm>
            <a:off x="1768801" y="1412776"/>
            <a:ext cx="5606398" cy="3912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1</a:t>
            </a:r>
            <a:r>
              <a:rPr lang="zh-CN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、将数据描绘成曲线图；</a:t>
            </a:r>
            <a:endParaRPr lang="en-US" altLang="zh-CN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2</a:t>
            </a:r>
            <a:r>
              <a:rPr lang="zh-CN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、修改图表样式、保存自己模版；</a:t>
            </a:r>
            <a:endParaRPr lang="en-US" altLang="zh-CN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3</a:t>
            </a:r>
            <a:r>
              <a:rPr lang="zh-CN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、更改图表样式与曲线数据；</a:t>
            </a:r>
            <a:endParaRPr lang="en-US" altLang="zh-CN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4</a:t>
            </a:r>
            <a:r>
              <a:rPr lang="zh-CN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、更换坐标类型；</a:t>
            </a:r>
            <a:endParaRPr lang="en-US" altLang="zh-CN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5</a:t>
            </a:r>
            <a:r>
              <a:rPr lang="zh-CN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、图表粘贴至</a:t>
            </a:r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word</a:t>
            </a:r>
            <a:r>
              <a:rPr lang="zh-CN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；</a:t>
            </a:r>
            <a:endParaRPr lang="en-US" altLang="zh-CN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曲线图、柱状图</a:t>
            </a:r>
            <a:endParaRPr lang="en-US" altLang="zh-CN" sz="2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7039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75DB3886-F41F-42C3-A493-AA1E08AF22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4731"/>
          <a:stretch/>
        </p:blipFill>
        <p:spPr>
          <a:xfrm>
            <a:off x="-1" y="-7732"/>
            <a:ext cx="2700000" cy="5109194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352F823B-1DCF-4B39-8BBE-6CC5538EB0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0596"/>
          <a:stretch/>
        </p:blipFill>
        <p:spPr>
          <a:xfrm>
            <a:off x="3221428" y="1152492"/>
            <a:ext cx="2700000" cy="4553015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B79CE64D-962D-4F15-BDDA-AB3F533C65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8137"/>
          <a:stretch/>
        </p:blipFill>
        <p:spPr>
          <a:xfrm>
            <a:off x="6442857" y="2117150"/>
            <a:ext cx="2700000" cy="474085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DAD5B828-B9DC-4B09-A9FB-5914DB3226DB}"/>
              </a:ext>
            </a:extLst>
          </p:cNvPr>
          <p:cNvSpPr/>
          <p:nvPr/>
        </p:nvSpPr>
        <p:spPr bwMode="auto">
          <a:xfrm>
            <a:off x="1259632" y="1916832"/>
            <a:ext cx="1440367" cy="3184630"/>
          </a:xfrm>
          <a:prstGeom prst="rect">
            <a:avLst/>
          </a:prstGeom>
          <a:solidFill>
            <a:srgbClr val="FF0000">
              <a:alpha val="13000"/>
            </a:srgb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69CC394-36FB-49C0-845F-0E7A3D7A88AE}"/>
              </a:ext>
            </a:extLst>
          </p:cNvPr>
          <p:cNvSpPr/>
          <p:nvPr/>
        </p:nvSpPr>
        <p:spPr bwMode="auto">
          <a:xfrm>
            <a:off x="4355977" y="3356992"/>
            <a:ext cx="1296144" cy="1744470"/>
          </a:xfrm>
          <a:prstGeom prst="rect">
            <a:avLst/>
          </a:prstGeom>
          <a:solidFill>
            <a:srgbClr val="FF0000">
              <a:alpha val="13000"/>
            </a:srgb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3F260C3-7EC5-4759-B769-FD5FFFBC4692}"/>
              </a:ext>
            </a:extLst>
          </p:cNvPr>
          <p:cNvSpPr/>
          <p:nvPr/>
        </p:nvSpPr>
        <p:spPr bwMode="auto">
          <a:xfrm>
            <a:off x="7452320" y="4941168"/>
            <a:ext cx="1152128" cy="1872208"/>
          </a:xfrm>
          <a:prstGeom prst="rect">
            <a:avLst/>
          </a:prstGeom>
          <a:solidFill>
            <a:srgbClr val="FF0000">
              <a:alpha val="13000"/>
            </a:srgb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6792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8723A4A-5F16-4973-94EE-D6D8ABD18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047" y="352809"/>
            <a:ext cx="7361905" cy="6152381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8A16DD43-F7E8-4E15-A8EC-BA20D28978FD}"/>
              </a:ext>
            </a:extLst>
          </p:cNvPr>
          <p:cNvSpPr/>
          <p:nvPr/>
        </p:nvSpPr>
        <p:spPr bwMode="auto">
          <a:xfrm>
            <a:off x="6156176" y="1737574"/>
            <a:ext cx="2060844" cy="4741301"/>
          </a:xfrm>
          <a:prstGeom prst="rect">
            <a:avLst/>
          </a:prstGeom>
          <a:solidFill>
            <a:srgbClr val="FF0000">
              <a:alpha val="13000"/>
            </a:srgb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5731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34F5A9-5EA3-478D-B16A-EC0463D48CE5}"/>
              </a:ext>
            </a:extLst>
          </p:cNvPr>
          <p:cNvSpPr txBox="1">
            <a:spLocks/>
          </p:cNvSpPr>
          <p:nvPr/>
        </p:nvSpPr>
        <p:spPr>
          <a:xfrm>
            <a:off x="467544" y="1287833"/>
            <a:ext cx="3572913" cy="4913612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914400">
              <a:lnSpc>
                <a:spcPct val="125000"/>
              </a:lnSpc>
            </a:pPr>
            <a:r>
              <a:rPr lang="zh-CN" altLang="en-US" sz="32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杨涛春</a:t>
            </a:r>
            <a:br>
              <a:rPr lang="en-US" altLang="zh-CN" sz="35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yangtaochun.cn</a:t>
            </a:r>
            <a:br>
              <a:rPr lang="en-US" altLang="zh-CN" sz="35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济南大学土木建筑学院</a:t>
            </a:r>
            <a:endParaRPr lang="en-US" altLang="zh-CN" sz="35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EBF7D87-5653-4B85-878D-0BA0B0C924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0216" y="1641519"/>
            <a:ext cx="4206240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197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8213</TotalTime>
  <Words>91</Words>
  <Application>Microsoft Office PowerPoint</Application>
  <PresentationFormat>全屏显示(4:3)</PresentationFormat>
  <Paragraphs>16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等线</vt:lpstr>
      <vt:lpstr>等线 Light</vt:lpstr>
      <vt:lpstr>方正粗黑宋简体</vt:lpstr>
      <vt:lpstr>华文中宋</vt:lpstr>
      <vt:lpstr>微软雅黑</vt:lpstr>
      <vt:lpstr>Arial</vt:lpstr>
      <vt:lpstr>Calibri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Yang</dc:creator>
  <cp:lastModifiedBy>YTC</cp:lastModifiedBy>
  <cp:revision>837</cp:revision>
  <dcterms:modified xsi:type="dcterms:W3CDTF">2022-04-13T15:11:39Z</dcterms:modified>
</cp:coreProperties>
</file>